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42CBE-4C0C-4F70-9BFA-5B0675489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C1771-1676-4CE1-B1B5-79F9E2CE1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C26FF-C51A-4F98-8489-E73E7C08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3FCC7-9D6A-44CB-B906-D3F5C06C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09832-E6D2-429E-B81C-E28078D6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84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22CC-1DF2-43D6-976B-1023388D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DFF71-42BE-4E90-B3D7-133241992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A7CA0-BABD-4662-A91F-60E261F48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C8625-E54E-4F4B-B698-CCD707DC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CF323-3204-4263-9492-49C3E4A3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89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6B1FCB-37CF-4344-905E-30218551F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DF4DF-40BC-489B-AB0F-E7A5ECB4D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5EDAA-E1B3-420B-9503-D897BF3B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BE3CA-6F7A-4DC3-B4A1-77587AE6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B54A6-80D5-416B-B40B-D3041C89F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791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00DD-9D12-450B-A09C-7A209C29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7DE73-FB1D-4179-ABFE-3CB8DA633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0045A-1012-4FBA-BA1C-7422D4AE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D1C11-22BE-45F8-A3DA-8D63548A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E7FC-7DB7-4094-A993-9B7809EF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025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5DF1-EF9F-4462-8308-716618DE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D106E-BAF6-4948-AD55-79E211EB6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C033D-DF12-47AA-9A64-0770BE72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8194A-10A0-4C13-902B-0FEE853F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137B8-C008-4C5C-83D0-01542FC3F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807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0274-BF82-4C17-92D9-06E8343C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48728-BC69-421D-95FC-C51FCF5B3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3DD24-6DEC-4326-97E5-114C141EF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35397-9720-4572-AB13-E746087C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47EFB-8DAF-4417-A8F7-9583C66FA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F7B48-F044-4A57-9306-A8D031A2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159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5A7F-5D1B-4FDF-AC88-0F98DBA03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7E43B-0180-450D-ADAC-5318AFE26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D6F59-8450-4E0E-903B-243A1B2F6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51661-C25D-4988-AC04-266E000AD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5D80A-CAD3-48A3-8FDB-79ECD4714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959C1-5EEE-4ADE-9E3D-C728D0EE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1B2E87-6138-405D-8F05-36EE33AE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D2D11C-F6B9-4CFE-A982-0DC949B3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870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5A869-A347-4299-9BEA-31EB972A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A1AEC-501D-4252-8F8E-5EE07FFEE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12D76-A9BA-4A35-8EB0-59BE30B72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28DA10-F8EF-4FF7-B813-3AC09C32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759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97CFB-AA7E-4BFA-89BA-0E881EC9E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28B74D-CC7F-4606-ADFE-9C06AE9E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B8E8F-2A04-4A1A-BC93-3521CC85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74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C3F14-1BE9-48D1-88EC-E54D5E95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05A78-9E2E-4C7F-9994-297BCCC35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81738-6279-4F5C-B396-C82FF1FF5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7B414-019D-4176-AB4D-FC302B59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1B2D7-809D-4F88-9A2D-0C2291FA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2A08C-D172-46C5-A969-A4D7716A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28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51C7F-AEF0-47FD-8B49-589F6ADC6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3649D-B1F3-4A13-A960-BC56E36B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DC867-E508-44DD-BF6E-F42ED00ED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8443E-7142-4AA7-8ADE-D290CF3C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05F87-D998-4BC9-8D6A-B88F6BC9F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0E2EC-A6CD-4024-9540-C59411B5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069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A6C4E-2CED-4B50-9F64-C3C16668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3E473-608F-47ED-9914-3E1A414D0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A789C-030F-4D20-B967-730AD1CE3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15FC3-A93B-47E9-882A-68E531C28D16}" type="datetimeFigureOut">
              <a:rPr lang="en-CA" smtClean="0"/>
              <a:t>2025-08-23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B3C15-E3EC-416D-9279-9FF71FAB8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84106-654F-487F-A1C6-C94A522EA2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69966-488F-448F-8663-5734C9DB05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23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75569BD-DA40-4B19-A28C-CC8C6742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97172"/>
              </p:ext>
            </p:extLst>
          </p:nvPr>
        </p:nvGraphicFramePr>
        <p:xfrm>
          <a:off x="273090" y="353470"/>
          <a:ext cx="11822886" cy="55552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39564">
                  <a:extLst>
                    <a:ext uri="{9D8B030D-6E8A-4147-A177-3AD203B41FA5}">
                      <a16:colId xmlns:a16="http://schemas.microsoft.com/office/drawing/2014/main" val="2029645726"/>
                    </a:ext>
                  </a:extLst>
                </a:gridCol>
                <a:gridCol w="1817366">
                  <a:extLst>
                    <a:ext uri="{9D8B030D-6E8A-4147-A177-3AD203B41FA5}">
                      <a16:colId xmlns:a16="http://schemas.microsoft.com/office/drawing/2014/main" val="3423168790"/>
                    </a:ext>
                  </a:extLst>
                </a:gridCol>
                <a:gridCol w="1505367">
                  <a:extLst>
                    <a:ext uri="{9D8B030D-6E8A-4147-A177-3AD203B41FA5}">
                      <a16:colId xmlns:a16="http://schemas.microsoft.com/office/drawing/2014/main" val="3316300458"/>
                    </a:ext>
                  </a:extLst>
                </a:gridCol>
                <a:gridCol w="1953523">
                  <a:extLst>
                    <a:ext uri="{9D8B030D-6E8A-4147-A177-3AD203B41FA5}">
                      <a16:colId xmlns:a16="http://schemas.microsoft.com/office/drawing/2014/main" val="1387375467"/>
                    </a:ext>
                  </a:extLst>
                </a:gridCol>
                <a:gridCol w="1515116">
                  <a:extLst>
                    <a:ext uri="{9D8B030D-6E8A-4147-A177-3AD203B41FA5}">
                      <a16:colId xmlns:a16="http://schemas.microsoft.com/office/drawing/2014/main" val="1633458158"/>
                    </a:ext>
                  </a:extLst>
                </a:gridCol>
                <a:gridCol w="1231363">
                  <a:extLst>
                    <a:ext uri="{9D8B030D-6E8A-4147-A177-3AD203B41FA5}">
                      <a16:colId xmlns:a16="http://schemas.microsoft.com/office/drawing/2014/main" val="1356737224"/>
                    </a:ext>
                  </a:extLst>
                </a:gridCol>
                <a:gridCol w="2160587">
                  <a:extLst>
                    <a:ext uri="{9D8B030D-6E8A-4147-A177-3AD203B41FA5}">
                      <a16:colId xmlns:a16="http://schemas.microsoft.com/office/drawing/2014/main" val="2269056410"/>
                    </a:ext>
                  </a:extLst>
                </a:gridCol>
              </a:tblGrid>
              <a:tr h="363091">
                <a:tc>
                  <a:txBody>
                    <a:bodyPr/>
                    <a:lstStyle/>
                    <a:p>
                      <a:r>
                        <a:rPr lang="en-US" sz="1000" dirty="0"/>
                        <a:t>SUNDAY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MONDAY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TUESDAY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WEDNESDAY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THURSDAY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FRIDAY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SATURDAY</a:t>
                      </a:r>
                      <a:endParaRPr lang="en-CA" sz="1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966752"/>
                  </a:ext>
                </a:extLst>
              </a:tr>
              <a:tr h="7094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9:00am-10:00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P&amp;TOT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9:00am-10:00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PARENT &amp; TOT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9:00am-10:00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SUPER 4s (Harmony)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9:00am-10:00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MINI 3s (Brooklyn P.)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947486"/>
                  </a:ext>
                </a:extLst>
              </a:tr>
              <a:tr h="555223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10:00am-11:00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P&amp;TOT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10:00am-11:00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PARENT &amp; TOT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highlight>
                            <a:srgbClr val="FFFF00"/>
                          </a:highlight>
                        </a:rPr>
                        <a:t>10:00am-11:00</a:t>
                      </a: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 Mighty 5s (Brooklyn P.)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10:00-11:00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BRONZE (Age 6/7) (Harmony)</a:t>
                      </a:r>
                    </a:p>
                    <a:p>
                      <a:endParaRPr lang="en-US" sz="100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994031"/>
                  </a:ext>
                </a:extLst>
              </a:tr>
              <a:tr h="706765"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11:15am-12:15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SUPER 4’s (Annie)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875702"/>
                  </a:ext>
                </a:extLst>
              </a:tr>
              <a:tr h="555223"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980192"/>
                  </a:ext>
                </a:extLst>
              </a:tr>
              <a:tr h="400994">
                <a:tc>
                  <a:txBody>
                    <a:bodyPr/>
                    <a:lstStyle/>
                    <a:p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765108"/>
                  </a:ext>
                </a:extLst>
              </a:tr>
              <a:tr h="863680"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3:30-4:30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MIGHTY 5s (Nadia)</a:t>
                      </a:r>
                    </a:p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3:30-4:30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BRONZE (Age 6/7) (Robyn)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3:30-4:30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BRONZE (Age 6/7) (Brooklyn P)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3:30-5:30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SILV/GOLD (</a:t>
                      </a:r>
                      <a:r>
                        <a:rPr lang="en-US" sz="100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Age 8 &amp;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up) (Caroline)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3:30-4:30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MINI 3s (Makita)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4:30-5:30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MIGHTY 5s (Makita)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4:30-5:30 Boys only (Annie)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3:30-5:30 SILV/GOLD (Age 8 &amp;up) (Nadia)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14730"/>
                  </a:ext>
                </a:extLst>
              </a:tr>
              <a:tr h="555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4:30-5:30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BRONZE (Age 6/7) (Robyn)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4:30-5:30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MINI 3s (Nadia)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4:30-5:30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BRONZE (Age 6/7) (Brooklyn P)</a:t>
                      </a:r>
                      <a:endParaRPr lang="en-CA" sz="10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5:30-6:30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PARKOUR (Annie)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6:30-7:30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PARKOUR (Annie)</a:t>
                      </a:r>
                      <a:endParaRPr lang="en-US" sz="1000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82581"/>
                  </a:ext>
                </a:extLst>
              </a:tr>
              <a:tr h="547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5:30-6:30 SUPER 4s (Robyn)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5:30-7:30 SILV/GOLD (Age 8 &amp; up)Nadia</a:t>
                      </a:r>
                      <a:endParaRPr lang="en-US" sz="7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5:30-6:30 BRONZE (Age 6/7)(Makita)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34083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1E8BF8-F435-4320-B484-9414B13E6D3A}"/>
              </a:ext>
            </a:extLst>
          </p:cNvPr>
          <p:cNvCxnSpPr>
            <a:cxnSpLocks/>
          </p:cNvCxnSpPr>
          <p:nvPr/>
        </p:nvCxnSpPr>
        <p:spPr>
          <a:xfrm>
            <a:off x="298259" y="3494295"/>
            <a:ext cx="1179771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6A819FF-B7DF-45B3-9399-6EED843AD19C}"/>
              </a:ext>
            </a:extLst>
          </p:cNvPr>
          <p:cNvCxnSpPr>
            <a:cxnSpLocks/>
          </p:cNvCxnSpPr>
          <p:nvPr/>
        </p:nvCxnSpPr>
        <p:spPr>
          <a:xfrm>
            <a:off x="273090" y="3356091"/>
            <a:ext cx="1182288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BA44697-9072-4641-98FC-DD29ADE1DE64}"/>
              </a:ext>
            </a:extLst>
          </p:cNvPr>
          <p:cNvSpPr txBox="1"/>
          <p:nvPr/>
        </p:nvSpPr>
        <p:spPr>
          <a:xfrm>
            <a:off x="2915813" y="-8239"/>
            <a:ext cx="611909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Fall 2025/26 SCHEDULE</a:t>
            </a:r>
          </a:p>
          <a:p>
            <a:pPr algn="ctr"/>
            <a:r>
              <a:rPr lang="en-US" sz="1200" b="1" u="sng" dirty="0"/>
              <a:t>Sept 2025 – Jan 2026</a:t>
            </a:r>
            <a:endParaRPr lang="en-CA" sz="1200" b="1" u="sng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0EB21B5-5701-4004-97A2-D86FB9C28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628383"/>
              </p:ext>
            </p:extLst>
          </p:nvPr>
        </p:nvGraphicFramePr>
        <p:xfrm>
          <a:off x="298259" y="5908718"/>
          <a:ext cx="11797717" cy="518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38328">
                  <a:extLst>
                    <a:ext uri="{9D8B030D-6E8A-4147-A177-3AD203B41FA5}">
                      <a16:colId xmlns:a16="http://schemas.microsoft.com/office/drawing/2014/main" val="3095725319"/>
                    </a:ext>
                  </a:extLst>
                </a:gridCol>
                <a:gridCol w="1798644">
                  <a:extLst>
                    <a:ext uri="{9D8B030D-6E8A-4147-A177-3AD203B41FA5}">
                      <a16:colId xmlns:a16="http://schemas.microsoft.com/office/drawing/2014/main" val="2152609660"/>
                    </a:ext>
                  </a:extLst>
                </a:gridCol>
                <a:gridCol w="1490305">
                  <a:extLst>
                    <a:ext uri="{9D8B030D-6E8A-4147-A177-3AD203B41FA5}">
                      <a16:colId xmlns:a16="http://schemas.microsoft.com/office/drawing/2014/main" val="2943951393"/>
                    </a:ext>
                  </a:extLst>
                </a:gridCol>
                <a:gridCol w="1935684">
                  <a:extLst>
                    <a:ext uri="{9D8B030D-6E8A-4147-A177-3AD203B41FA5}">
                      <a16:colId xmlns:a16="http://schemas.microsoft.com/office/drawing/2014/main" val="2084367529"/>
                    </a:ext>
                  </a:extLst>
                </a:gridCol>
                <a:gridCol w="1507434">
                  <a:extLst>
                    <a:ext uri="{9D8B030D-6E8A-4147-A177-3AD203B41FA5}">
                      <a16:colId xmlns:a16="http://schemas.microsoft.com/office/drawing/2014/main" val="118189864"/>
                    </a:ext>
                  </a:extLst>
                </a:gridCol>
                <a:gridCol w="1224790">
                  <a:extLst>
                    <a:ext uri="{9D8B030D-6E8A-4147-A177-3AD203B41FA5}">
                      <a16:colId xmlns:a16="http://schemas.microsoft.com/office/drawing/2014/main" val="4114538921"/>
                    </a:ext>
                  </a:extLst>
                </a:gridCol>
                <a:gridCol w="2102532">
                  <a:extLst>
                    <a:ext uri="{9D8B030D-6E8A-4147-A177-3AD203B41FA5}">
                      <a16:colId xmlns:a16="http://schemas.microsoft.com/office/drawing/2014/main" val="1673231883"/>
                    </a:ext>
                  </a:extLst>
                </a:gridCol>
              </a:tblGrid>
              <a:tr h="3739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M/W/F group (</a:t>
                      </a:r>
                      <a:r>
                        <a:rPr lang="en-CA" sz="700" b="0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Xaria</a:t>
                      </a: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) 3:30-7:30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M/TU/TH/F group (</a:t>
                      </a:r>
                      <a:r>
                        <a:rPr lang="en-CA" sz="700" b="0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Shaelynn</a:t>
                      </a: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/Annie) 3:30-7:30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TU/TH group (River) 3:30-7:30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TU/TH/F group (</a:t>
                      </a:r>
                      <a:r>
                        <a:rPr lang="en-CA" sz="700" b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Xaria</a:t>
                      </a:r>
                      <a:r>
                        <a:rPr lang="en-CA" sz="7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) 3:30-7:30</a:t>
                      </a:r>
                      <a:endParaRPr lang="en-CA" sz="700" b="0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M/W/F group (</a:t>
                      </a:r>
                      <a:r>
                        <a:rPr lang="en-CA" sz="700" b="0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Xaria</a:t>
                      </a: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) 3:30-7:30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TU/TH group (River) 3:30-7:30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TU/TH/F group (</a:t>
                      </a:r>
                      <a:r>
                        <a:rPr lang="en-CA" sz="700" b="0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Xaria</a:t>
                      </a:r>
                      <a:r>
                        <a:rPr lang="en-CA" sz="7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) 3:30-7:30</a:t>
                      </a:r>
                      <a:endParaRPr lang="en-CA" sz="700" b="0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M/W/F group (</a:t>
                      </a:r>
                      <a:r>
                        <a:rPr lang="en-CA" sz="700" b="0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Xaria</a:t>
                      </a: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) 3:30-7:30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M/TU/TH/F group (</a:t>
                      </a:r>
                      <a:r>
                        <a:rPr lang="en-CA" sz="700" b="0" strike="noStrike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Shaelynn</a:t>
                      </a:r>
                      <a:r>
                        <a:rPr lang="en-CA" sz="700" b="0" strike="noStrik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/Annie) 3:30-7:30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39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8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20941</TotalTime>
  <Words>289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glanville</dc:creator>
  <cp:lastModifiedBy>CCGA</cp:lastModifiedBy>
  <cp:revision>148</cp:revision>
  <cp:lastPrinted>2025-08-24T19:48:10Z</cp:lastPrinted>
  <dcterms:created xsi:type="dcterms:W3CDTF">2021-06-22T17:10:03Z</dcterms:created>
  <dcterms:modified xsi:type="dcterms:W3CDTF">2025-08-24T19:51:59Z</dcterms:modified>
</cp:coreProperties>
</file>